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54139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Four Corners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Jeremy Stevens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(9 + 1NS)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5D0822-B5E4-A4ED-908E-F7C56BBF5B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532951"/>
            <a:ext cx="7025777" cy="527267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Four Corners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18</a:t>
            </a:r>
          </a:p>
          <a:p>
            <a:r>
              <a:rPr lang="en-US" dirty="0"/>
              <a:t>Targets: 9</a:t>
            </a:r>
          </a:p>
          <a:p>
            <a:endParaRPr lang="en-US" dirty="0"/>
          </a:p>
          <a:p>
            <a:r>
              <a:rPr lang="en-US" dirty="0"/>
              <a:t>Handgun start position: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</TotalTime>
  <Words>112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2023-06-23T01:09:57Z</dcterms:modified>
  <cp:category>Shooting</cp:category>
</cp:coreProperties>
</file>

<file path=docProps/thumbnail.jpeg>
</file>